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BD10160-991F-470C-9947-8EACF6849D29}" type="datetimeFigureOut">
              <a:rPr lang="en-US" smtClean="0"/>
              <a:t>1/3/2013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55C975D-64AF-4B7F-8037-0393113225BD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502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Mongolian Baiti" pitchFamily="66" charset="0"/>
                <a:cs typeface="Mongolian Baiti" pitchFamily="66" charset="0"/>
              </a:rPr>
              <a:t>Breath of life seventh day Adventist church</a:t>
            </a:r>
            <a:endParaRPr lang="en-US" dirty="0">
              <a:latin typeface="Mongolian Baiti" pitchFamily="66" charset="0"/>
              <a:cs typeface="Mongolian Baiti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3736" y="4856900"/>
            <a:ext cx="6400800" cy="17526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Lower Level Fellowship Hall and Lounge Area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" y="2133600"/>
            <a:ext cx="9144000" cy="271119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44891" y="331360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Fellowship Layout : Option 1</a:t>
            </a:r>
            <a:endParaRPr lang="en-US" sz="32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3600"/>
            <a:ext cx="9144000" cy="2709818"/>
          </a:xfrm>
          <a:prstGeom prst="rect">
            <a:avLst/>
          </a:prstGeom>
        </p:spPr>
      </p:pic>
      <p:pic>
        <p:nvPicPr>
          <p:cNvPr id="7" name="Content Placeholder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155534"/>
            <a:ext cx="3458198" cy="26467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1000" y="5617038"/>
            <a:ext cx="20281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SEATING TABULATIONS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15 TABLES 5’ ROUND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8 SEATS PER TABLE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120 TOTAL SEATS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24951" y="331360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Fellowship Layout : Option 2</a:t>
            </a:r>
            <a:endParaRPr lang="en-US" sz="32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Content Placeholder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638" y="2133600"/>
            <a:ext cx="9169638" cy="271741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133600"/>
            <a:ext cx="3620204" cy="2776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71030" y="5617038"/>
            <a:ext cx="28233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SEATING TABULATIONS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(15) 4’ X 4’ SQUARE TABLES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8 SEATS AT EACH 4’ X 4’TABLE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(2) 2’ X 3’ TABLES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2 SEATS AT EACH TABLE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124 TOTAL SEATS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60525" y="1700019"/>
            <a:ext cx="39469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golian Baiti" pitchFamily="66" charset="0"/>
                <a:cs typeface="Mongolian Baiti" pitchFamily="66" charset="0"/>
              </a:rPr>
              <a:t>FT. WASHINGTON, MARYLAND</a:t>
            </a:r>
            <a:endParaRPr lang="en-US" sz="20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golian Baiti" pitchFamily="66" charset="0"/>
              <a:cs typeface="Mongolian Baiti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778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201"/>
    </mc:Choice>
    <mc:Fallback xmlns="">
      <p:transition spd="slow" advTm="33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44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94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940"/>
                            </p:stCondLst>
                            <p:childTnLst>
                              <p:par>
                                <p:cTn id="3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94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940"/>
                            </p:stCondLst>
                            <p:childTnLst>
                              <p:par>
                                <p:cTn id="40" presetID="6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41" dur="175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4940"/>
                            </p:stCondLst>
                            <p:childTnLst>
                              <p:par>
                                <p:cTn id="4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44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744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7940"/>
                            </p:stCondLst>
                            <p:childTnLst>
                              <p:par>
                                <p:cTn id="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44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894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9940"/>
                            </p:stCondLst>
                            <p:childTnLst>
                              <p:par>
                                <p:cTn id="6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94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940"/>
                            </p:stCondLst>
                            <p:childTnLst>
                              <p:par>
                                <p:cTn id="7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794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3" grpId="2" build="p"/>
      <p:bldP spid="5" grpId="0"/>
      <p:bldP spid="5" grpId="1"/>
      <p:bldP spid="8" grpId="0"/>
      <p:bldP spid="8" grpId="1"/>
      <p:bldP spid="9" grpId="0"/>
      <p:bldP spid="12" grpId="0"/>
      <p:bldP spid="13" grpId="0"/>
      <p:bldP spid="1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FELLOWSHIP LOUNGE AREA</a:t>
            </a:r>
            <a:endParaRPr lang="en-US" sz="32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24000"/>
            <a:ext cx="6184930" cy="4419600"/>
          </a:xfrm>
        </p:spPr>
      </p:pic>
    </p:spTree>
    <p:extLst>
      <p:ext uri="{BB962C8B-B14F-4D97-AF65-F5344CB8AC3E}">
        <p14:creationId xmlns:p14="http://schemas.microsoft.com/office/powerpoint/2010/main" val="271253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242">
        <p:fade/>
      </p:transition>
    </mc:Choice>
    <mc:Fallback xmlns="">
      <p:transition spd="med" advClick="0" advTm="524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CLASSROOM MILLWORK AREA</a:t>
            </a:r>
            <a:endParaRPr lang="en-US" sz="32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9468"/>
            <a:ext cx="9144000" cy="4829257"/>
          </a:xfrm>
        </p:spPr>
      </p:pic>
    </p:spTree>
    <p:extLst>
      <p:ext uri="{BB962C8B-B14F-4D97-AF65-F5344CB8AC3E}">
        <p14:creationId xmlns:p14="http://schemas.microsoft.com/office/powerpoint/2010/main" val="66218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532">
        <p:fade/>
      </p:transition>
    </mc:Choice>
    <mc:Fallback xmlns="">
      <p:transition spd="med" advClick="0" advTm="353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2083</TotalTime>
  <Words>92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Breath of life seventh day Adventist church</vt:lpstr>
      <vt:lpstr>FELLOWSHIP LOUNGE AREA</vt:lpstr>
      <vt:lpstr>CLASSROOM MILLWORK AREA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aburwell</dc:creator>
  <cp:lastModifiedBy>aburwell</cp:lastModifiedBy>
  <cp:revision>19</cp:revision>
  <dcterms:created xsi:type="dcterms:W3CDTF">2012-12-14T18:18:43Z</dcterms:created>
  <dcterms:modified xsi:type="dcterms:W3CDTF">2013-01-03T15:32:29Z</dcterms:modified>
</cp:coreProperties>
</file>